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0B5096E-502D-428B-B8A3-C042866A9412}" type="datetimeFigureOut">
              <a:rPr lang="en-IN" smtClean="0"/>
              <a:t>31-03-2020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A364E24D-F3F6-42E4-9193-C4E1BE1F8E0A}"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509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B5096E-502D-428B-B8A3-C042866A9412}" type="datetimeFigureOut">
              <a:rPr lang="en-IN" smtClean="0"/>
              <a:t>31-03-2020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64E24D-F3F6-42E4-9193-C4E1BE1F8E0A}" type="slidenum">
              <a:rPr lang="en-IN" smtClean="0"/>
              <a:t>‹#›</a:t>
            </a:fld>
            <a:endParaRPr lang="en-IN"/>
          </a:p>
        </p:txBody>
      </p:sp>
    </p:spTree>
    <p:extLst>
      <p:ext uri="{BB962C8B-B14F-4D97-AF65-F5344CB8AC3E}">
        <p14:creationId xmlns:p14="http://schemas.microsoft.com/office/powerpoint/2010/main" val="242170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B5096E-502D-428B-B8A3-C042866A9412}" type="datetimeFigureOut">
              <a:rPr lang="en-IN" smtClean="0"/>
              <a:t>31-03-2020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64E24D-F3F6-42E4-9193-C4E1BE1F8E0A}"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849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B5096E-502D-428B-B8A3-C042866A9412}" type="datetimeFigureOut">
              <a:rPr lang="en-IN" smtClean="0"/>
              <a:t>31-03-2020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64E24D-F3F6-42E4-9193-C4E1BE1F8E0A}"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350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B5096E-502D-428B-B8A3-C042866A9412}" type="datetimeFigureOut">
              <a:rPr lang="en-IN" smtClean="0"/>
              <a:t>31-03-2020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64E24D-F3F6-42E4-9193-C4E1BE1F8E0A}" type="slidenum">
              <a:rPr lang="en-IN" smtClean="0"/>
              <a:t>‹#›</a:t>
            </a:fld>
            <a:endParaRPr lang="en-IN"/>
          </a:p>
        </p:txBody>
      </p:sp>
    </p:spTree>
    <p:extLst>
      <p:ext uri="{BB962C8B-B14F-4D97-AF65-F5344CB8AC3E}">
        <p14:creationId xmlns:p14="http://schemas.microsoft.com/office/powerpoint/2010/main" val="3637556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B5096E-502D-428B-B8A3-C042866A9412}" type="datetimeFigureOut">
              <a:rPr lang="en-IN" smtClean="0"/>
              <a:t>31-03-2020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64E24D-F3F6-42E4-9193-C4E1BE1F8E0A}"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746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B5096E-502D-428B-B8A3-C042866A9412}" type="datetimeFigureOut">
              <a:rPr lang="en-IN" smtClean="0"/>
              <a:t>31-03-2020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64E24D-F3F6-42E4-9193-C4E1BE1F8E0A}"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809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B5096E-502D-428B-B8A3-C042866A9412}" type="datetimeFigureOut">
              <a:rPr lang="en-IN" smtClean="0"/>
              <a:t>31-03-2020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64E24D-F3F6-42E4-9193-C4E1BE1F8E0A}"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561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B5096E-502D-428B-B8A3-C042866A9412}" type="datetimeFigureOut">
              <a:rPr lang="en-IN" smtClean="0"/>
              <a:t>31-03-2020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64E24D-F3F6-42E4-9193-C4E1BE1F8E0A}"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50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B5096E-502D-428B-B8A3-C042866A9412}" type="datetimeFigureOut">
              <a:rPr lang="en-IN" smtClean="0"/>
              <a:t>31-03-2020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64E24D-F3F6-42E4-9193-C4E1BE1F8E0A}" type="slidenum">
              <a:rPr lang="en-IN" smtClean="0"/>
              <a:t>‹#›</a:t>
            </a:fld>
            <a:endParaRPr lang="en-IN"/>
          </a:p>
        </p:txBody>
      </p:sp>
    </p:spTree>
    <p:extLst>
      <p:ext uri="{BB962C8B-B14F-4D97-AF65-F5344CB8AC3E}">
        <p14:creationId xmlns:p14="http://schemas.microsoft.com/office/powerpoint/2010/main" val="131362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B5096E-502D-428B-B8A3-C042866A9412}" type="datetimeFigureOut">
              <a:rPr lang="en-IN" smtClean="0"/>
              <a:t>31-03-2020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64E24D-F3F6-42E4-9193-C4E1BE1F8E0A}"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322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B5096E-502D-428B-B8A3-C042866A9412}" type="datetimeFigureOut">
              <a:rPr lang="en-IN" smtClean="0"/>
              <a:t>31-03-2020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64E24D-F3F6-42E4-9193-C4E1BE1F8E0A}" type="slidenum">
              <a:rPr lang="en-IN" smtClean="0"/>
              <a:t>‹#›</a:t>
            </a:fld>
            <a:endParaRPr lang="en-IN"/>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812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B5096E-502D-428B-B8A3-C042866A9412}" type="datetimeFigureOut">
              <a:rPr lang="en-IN" smtClean="0"/>
              <a:t>31-03-2020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364E24D-F3F6-42E4-9193-C4E1BE1F8E0A}"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91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B5096E-502D-428B-B8A3-C042866A9412}" type="datetimeFigureOut">
              <a:rPr lang="en-IN" smtClean="0"/>
              <a:t>31-03-2020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364E24D-F3F6-42E4-9193-C4E1BE1F8E0A}"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718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5096E-502D-428B-B8A3-C042866A9412}" type="datetimeFigureOut">
              <a:rPr lang="en-IN" smtClean="0"/>
              <a:t>31-03-2020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364E24D-F3F6-42E4-9193-C4E1BE1F8E0A}" type="slidenum">
              <a:rPr lang="en-IN" smtClean="0"/>
              <a:t>‹#›</a:t>
            </a:fld>
            <a:endParaRPr lang="en-IN"/>
          </a:p>
        </p:txBody>
      </p:sp>
    </p:spTree>
    <p:extLst>
      <p:ext uri="{BB962C8B-B14F-4D97-AF65-F5344CB8AC3E}">
        <p14:creationId xmlns:p14="http://schemas.microsoft.com/office/powerpoint/2010/main" val="18835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B5096E-502D-428B-B8A3-C042866A9412}" type="datetimeFigureOut">
              <a:rPr lang="en-IN" smtClean="0"/>
              <a:t>31-03-2020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64E24D-F3F6-42E4-9193-C4E1BE1F8E0A}"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701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B5096E-502D-428B-B8A3-C042866A9412}" type="datetimeFigureOut">
              <a:rPr lang="en-IN" smtClean="0"/>
              <a:t>31-03-2020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64E24D-F3F6-42E4-9193-C4E1BE1F8E0A}" type="slidenum">
              <a:rPr lang="en-IN" smtClean="0"/>
              <a:t>‹#›</a:t>
            </a:fld>
            <a:endParaRPr lang="en-IN"/>
          </a:p>
        </p:txBody>
      </p:sp>
    </p:spTree>
    <p:extLst>
      <p:ext uri="{BB962C8B-B14F-4D97-AF65-F5344CB8AC3E}">
        <p14:creationId xmlns:p14="http://schemas.microsoft.com/office/powerpoint/2010/main" val="49453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B5096E-502D-428B-B8A3-C042866A9412}" type="datetimeFigureOut">
              <a:rPr lang="en-IN" smtClean="0"/>
              <a:t>31-03-2020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64E24D-F3F6-42E4-9193-C4E1BE1F8E0A}" type="slidenum">
              <a:rPr lang="en-IN" smtClean="0"/>
              <a:t>‹#›</a:t>
            </a:fld>
            <a:endParaRPr lang="en-IN"/>
          </a:p>
        </p:txBody>
      </p:sp>
    </p:spTree>
    <p:extLst>
      <p:ext uri="{BB962C8B-B14F-4D97-AF65-F5344CB8AC3E}">
        <p14:creationId xmlns:p14="http://schemas.microsoft.com/office/powerpoint/2010/main" val="3093408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24448"/>
          </a:xfrm>
        </p:spPr>
        <p:txBody>
          <a:bodyPr>
            <a:normAutofit/>
          </a:bodyPr>
          <a:lstStyle/>
          <a:p>
            <a:r>
              <a:rPr lang="en-US" dirty="0" smtClean="0"/>
              <a:t>Marginal Costing</a:t>
            </a:r>
            <a:endParaRPr lang="en-IN" dirty="0"/>
          </a:p>
        </p:txBody>
      </p:sp>
      <p:sp>
        <p:nvSpPr>
          <p:cNvPr id="3" name="Subtitle 2"/>
          <p:cNvSpPr>
            <a:spLocks noGrp="1"/>
          </p:cNvSpPr>
          <p:nvPr>
            <p:ph type="subTitle" idx="1"/>
          </p:nvPr>
        </p:nvSpPr>
        <p:spPr>
          <a:xfrm>
            <a:off x="1524000" y="3618411"/>
            <a:ext cx="8051074" cy="2462349"/>
          </a:xfrm>
        </p:spPr>
        <p:txBody>
          <a:bodyPr/>
          <a:lstStyle/>
          <a:p>
            <a:pPr algn="r"/>
            <a:r>
              <a:rPr lang="en-US" dirty="0" smtClean="0"/>
              <a:t>Ms. </a:t>
            </a:r>
            <a:r>
              <a:rPr lang="en-US" dirty="0" err="1" smtClean="0"/>
              <a:t>Dhanashree</a:t>
            </a:r>
            <a:r>
              <a:rPr lang="en-US" dirty="0" smtClean="0"/>
              <a:t> </a:t>
            </a:r>
            <a:r>
              <a:rPr lang="en-US" dirty="0" err="1" smtClean="0"/>
              <a:t>Madhava</a:t>
            </a:r>
            <a:r>
              <a:rPr lang="en-US" dirty="0" smtClean="0"/>
              <a:t> </a:t>
            </a:r>
            <a:r>
              <a:rPr lang="en-US" dirty="0" err="1" smtClean="0"/>
              <a:t>Kini</a:t>
            </a:r>
            <a:endParaRPr lang="en-US" dirty="0" smtClean="0"/>
          </a:p>
          <a:p>
            <a:pPr algn="r"/>
            <a:r>
              <a:rPr lang="en-US" dirty="0" smtClean="0"/>
              <a:t>Department of Commerce and Management.</a:t>
            </a:r>
          </a:p>
          <a:p>
            <a:pPr algn="r"/>
            <a:r>
              <a:rPr lang="en-US" dirty="0" smtClean="0"/>
              <a:t>Dr. B. B. </a:t>
            </a:r>
            <a:r>
              <a:rPr lang="en-US" dirty="0" err="1" smtClean="0"/>
              <a:t>Hegde</a:t>
            </a:r>
            <a:r>
              <a:rPr lang="en-US" dirty="0" smtClean="0"/>
              <a:t> college, </a:t>
            </a:r>
            <a:r>
              <a:rPr lang="en-US" dirty="0" err="1" smtClean="0"/>
              <a:t>Kundapura</a:t>
            </a:r>
            <a:r>
              <a:rPr lang="en-US" dirty="0" smtClean="0"/>
              <a:t>.</a:t>
            </a:r>
            <a:endParaRPr lang="en-IN" dirty="0"/>
          </a:p>
        </p:txBody>
      </p:sp>
    </p:spTree>
    <p:extLst>
      <p:ext uri="{BB962C8B-B14F-4D97-AF65-F5344CB8AC3E}">
        <p14:creationId xmlns:p14="http://schemas.microsoft.com/office/powerpoint/2010/main" val="324811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3771"/>
            <a:ext cx="10515600" cy="496389"/>
          </a:xfrm>
        </p:spPr>
        <p:txBody>
          <a:bodyPr>
            <a:normAutofit fontScale="90000"/>
          </a:bodyPr>
          <a:lstStyle/>
          <a:p>
            <a:r>
              <a:rPr lang="en-US" dirty="0" smtClean="0"/>
              <a:t>Marginal Costing:</a:t>
            </a:r>
            <a:endParaRPr lang="en-IN" dirty="0"/>
          </a:p>
        </p:txBody>
      </p:sp>
      <p:sp>
        <p:nvSpPr>
          <p:cNvPr id="3" name="Content Placeholder 2"/>
          <p:cNvSpPr>
            <a:spLocks noGrp="1"/>
          </p:cNvSpPr>
          <p:nvPr>
            <p:ph idx="1"/>
          </p:nvPr>
        </p:nvSpPr>
        <p:spPr>
          <a:xfrm>
            <a:off x="838200" y="1371600"/>
            <a:ext cx="10515600" cy="4805363"/>
          </a:xfrm>
        </p:spPr>
        <p:txBody>
          <a:bodyPr/>
          <a:lstStyle/>
          <a:p>
            <a:pPr marL="0" indent="0">
              <a:buNone/>
            </a:pPr>
            <a:r>
              <a:rPr lang="en-US" dirty="0" smtClean="0"/>
              <a:t>Marginal Costing is not a separate method of costing like process costing operating costing etc. it is an accounting technique – a new approach to the study of cost structure. As it is a technique – and not a method, it may be used in conjunction with any costing method.</a:t>
            </a:r>
          </a:p>
          <a:p>
            <a:pPr marL="0" indent="0">
              <a:buNone/>
            </a:pPr>
            <a:endParaRPr lang="en-US" dirty="0"/>
          </a:p>
          <a:p>
            <a:pPr marL="0" indent="0">
              <a:buNone/>
            </a:pPr>
            <a:r>
              <a:rPr lang="en-US" dirty="0" smtClean="0"/>
              <a:t>Marginal cost is an economic concept which means additional or marginal cost of producing additional unit.</a:t>
            </a:r>
            <a:endParaRPr lang="en-IN" dirty="0"/>
          </a:p>
        </p:txBody>
      </p:sp>
    </p:spTree>
    <p:extLst>
      <p:ext uri="{BB962C8B-B14F-4D97-AF65-F5344CB8AC3E}">
        <p14:creationId xmlns:p14="http://schemas.microsoft.com/office/powerpoint/2010/main" val="362546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IN"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It is a technique and not a method.</a:t>
            </a:r>
          </a:p>
          <a:p>
            <a:pPr>
              <a:buFont typeface="Wingdings" panose="05000000000000000000" pitchFamily="2" charset="2"/>
              <a:buChar char="v"/>
            </a:pPr>
            <a:r>
              <a:rPr lang="en-US" dirty="0" smtClean="0"/>
              <a:t>Bifurcation of total cost into fixed a variable.</a:t>
            </a:r>
          </a:p>
          <a:p>
            <a:pPr>
              <a:buFont typeface="Wingdings" panose="05000000000000000000" pitchFamily="2" charset="2"/>
              <a:buChar char="v"/>
            </a:pPr>
            <a:r>
              <a:rPr lang="en-US" dirty="0" smtClean="0"/>
              <a:t>Contribution is guiding factor.</a:t>
            </a:r>
          </a:p>
          <a:p>
            <a:pPr>
              <a:buFont typeface="Wingdings" panose="05000000000000000000" pitchFamily="2" charset="2"/>
              <a:buChar char="v"/>
            </a:pPr>
            <a:r>
              <a:rPr lang="en-US" dirty="0" smtClean="0"/>
              <a:t>Valuation of inventory.</a:t>
            </a:r>
          </a:p>
          <a:p>
            <a:pPr>
              <a:buFont typeface="Wingdings" panose="05000000000000000000" pitchFamily="2" charset="2"/>
              <a:buChar char="v"/>
            </a:pPr>
            <a:r>
              <a:rPr lang="en-US" dirty="0" smtClean="0"/>
              <a:t>Contribution and profit.</a:t>
            </a:r>
            <a:endParaRPr lang="en-IN" dirty="0"/>
          </a:p>
        </p:txBody>
      </p:sp>
    </p:spTree>
    <p:extLst>
      <p:ext uri="{BB962C8B-B14F-4D97-AF65-F5344CB8AC3E}">
        <p14:creationId xmlns:p14="http://schemas.microsoft.com/office/powerpoint/2010/main" val="54918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7829"/>
            <a:ext cx="10515600" cy="5589134"/>
          </a:xfrm>
        </p:spPr>
        <p:txBody>
          <a:bodyPr/>
          <a:lstStyle/>
          <a:p>
            <a:pPr marL="0" indent="0">
              <a:buNone/>
            </a:pPr>
            <a:r>
              <a:rPr lang="en-US" dirty="0" smtClean="0"/>
              <a:t>FIXED COST:</a:t>
            </a:r>
          </a:p>
          <a:p>
            <a:pPr marL="0" indent="0">
              <a:buNone/>
            </a:pPr>
            <a:r>
              <a:rPr lang="en-US" dirty="0" smtClean="0"/>
              <a:t>Fixed cost remain fixed within a given range output. They depend mainly on passage of time. They do not vary directly with volume of output. Hence they are called period cost.</a:t>
            </a:r>
          </a:p>
          <a:p>
            <a:pPr marL="0" indent="0">
              <a:buNone/>
            </a:pPr>
            <a:endParaRPr lang="en-US" dirty="0"/>
          </a:p>
          <a:p>
            <a:pPr marL="0" indent="0">
              <a:buNone/>
            </a:pPr>
            <a:endParaRPr lang="en-US" dirty="0" smtClean="0"/>
          </a:p>
          <a:p>
            <a:pPr marL="0" indent="0">
              <a:buNone/>
            </a:pPr>
            <a:r>
              <a:rPr lang="en-US" dirty="0" smtClean="0"/>
              <a:t>VARIABLE COST:</a:t>
            </a:r>
          </a:p>
          <a:p>
            <a:pPr marL="0" indent="0">
              <a:buNone/>
            </a:pPr>
            <a:r>
              <a:rPr lang="en-US" dirty="0" smtClean="0"/>
              <a:t>This is also called marginal cost. Total variable cost increases with the increase in output. But the variable cot per unit of production remains constant at different levels of output.</a:t>
            </a:r>
            <a:endParaRPr lang="en-IN" dirty="0"/>
          </a:p>
        </p:txBody>
      </p:sp>
    </p:spTree>
    <p:extLst>
      <p:ext uri="{BB962C8B-B14F-4D97-AF65-F5344CB8AC3E}">
        <p14:creationId xmlns:p14="http://schemas.microsoft.com/office/powerpoint/2010/main" val="21509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610" y="365126"/>
            <a:ext cx="9564189" cy="653778"/>
          </a:xfrm>
        </p:spPr>
        <p:txBody>
          <a:bodyPr>
            <a:normAutofit fontScale="90000"/>
          </a:bodyPr>
          <a:lstStyle/>
          <a:p>
            <a:r>
              <a:rPr lang="en-US" dirty="0" smtClean="0"/>
              <a:t>Break even analysis:</a:t>
            </a:r>
            <a:endParaRPr lang="en-IN" dirty="0"/>
          </a:p>
        </p:txBody>
      </p:sp>
      <p:sp>
        <p:nvSpPr>
          <p:cNvPr id="3" name="Content Placeholder 2"/>
          <p:cNvSpPr>
            <a:spLocks noGrp="1"/>
          </p:cNvSpPr>
          <p:nvPr>
            <p:ph idx="1"/>
          </p:nvPr>
        </p:nvSpPr>
        <p:spPr>
          <a:xfrm>
            <a:off x="1502228" y="1828800"/>
            <a:ext cx="9851571" cy="2612571"/>
          </a:xfrm>
        </p:spPr>
        <p:txBody>
          <a:bodyPr>
            <a:normAutofit lnSpcReduction="10000"/>
          </a:bodyPr>
          <a:lstStyle/>
          <a:p>
            <a:pPr marL="0" indent="0">
              <a:buNone/>
            </a:pPr>
            <a:r>
              <a:rPr lang="en-US" sz="3200" dirty="0" smtClean="0"/>
              <a:t>Break even analysis is the most widely used technique to study the CVP relationship.</a:t>
            </a:r>
          </a:p>
          <a:p>
            <a:pPr marL="0" indent="0">
              <a:buNone/>
            </a:pPr>
            <a:r>
              <a:rPr lang="en-US" sz="3200" dirty="0" smtClean="0"/>
              <a:t>It is determination of that level of production and sales where there is no profit and no loss. At this point total cost is equal to that sales revenue</a:t>
            </a:r>
            <a:r>
              <a:rPr lang="en-US" dirty="0" smtClean="0"/>
              <a:t>.</a:t>
            </a:r>
            <a:endParaRPr lang="en-IN" dirty="0"/>
          </a:p>
        </p:txBody>
      </p:sp>
    </p:spTree>
    <p:extLst>
      <p:ext uri="{BB962C8B-B14F-4D97-AF65-F5344CB8AC3E}">
        <p14:creationId xmlns:p14="http://schemas.microsoft.com/office/powerpoint/2010/main" val="267509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 of safety.</a:t>
            </a:r>
            <a:endParaRPr lang="en-IN" dirty="0"/>
          </a:p>
        </p:txBody>
      </p:sp>
      <p:sp>
        <p:nvSpPr>
          <p:cNvPr id="3" name="Content Placeholder 2"/>
          <p:cNvSpPr>
            <a:spLocks noGrp="1"/>
          </p:cNvSpPr>
          <p:nvPr>
            <p:ph idx="1"/>
          </p:nvPr>
        </p:nvSpPr>
        <p:spPr/>
        <p:txBody>
          <a:bodyPr/>
          <a:lstStyle/>
          <a:p>
            <a:pPr marL="0" indent="0">
              <a:buNone/>
            </a:pPr>
            <a:r>
              <a:rPr lang="en-US" dirty="0" smtClean="0"/>
              <a:t>Margin of safety is an important concept in marginal costing. Margin of safety may be defined as the difference between actual sales and sales at break even point. In other words it is the amount by which actual volume of sales exceeds the sales a the break even point.</a:t>
            </a:r>
            <a:endParaRPr lang="en-IN" dirty="0"/>
          </a:p>
        </p:txBody>
      </p:sp>
    </p:spTree>
    <p:extLst>
      <p:ext uri="{BB962C8B-B14F-4D97-AF65-F5344CB8AC3E}">
        <p14:creationId xmlns:p14="http://schemas.microsoft.com/office/powerpoint/2010/main" val="357564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9167" y="2899954"/>
            <a:ext cx="9407430" cy="2975914"/>
          </a:xfrm>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rmAutofit/>
          </a:bodyPr>
          <a:lstStyle/>
          <a:p>
            <a:pPr marL="0" indent="0">
              <a:buNone/>
            </a:pPr>
            <a:r>
              <a:rPr lang="en-US" sz="9600" dirty="0" smtClean="0"/>
              <a:t>THANK YOU</a:t>
            </a:r>
            <a:endParaRPr lang="en-IN" sz="9600" dirty="0"/>
          </a:p>
        </p:txBody>
      </p:sp>
    </p:spTree>
    <p:extLst>
      <p:ext uri="{BB962C8B-B14F-4D97-AF65-F5344CB8AC3E}">
        <p14:creationId xmlns:p14="http://schemas.microsoft.com/office/powerpoint/2010/main" val="8195166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16</TotalTime>
  <Words>313</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Garamond</vt:lpstr>
      <vt:lpstr>Wingdings</vt:lpstr>
      <vt:lpstr>Organic</vt:lpstr>
      <vt:lpstr>Marginal Costing</vt:lpstr>
      <vt:lpstr>Marginal Costing:</vt:lpstr>
      <vt:lpstr>Features:</vt:lpstr>
      <vt:lpstr>PowerPoint Presentation</vt:lpstr>
      <vt:lpstr>Break even analysis:</vt:lpstr>
      <vt:lpstr>Margin of safety.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Marginal Costing</dc:title>
  <dc:creator>User</dc:creator>
  <cp:lastModifiedBy>User</cp:lastModifiedBy>
  <cp:revision>6</cp:revision>
  <dcterms:created xsi:type="dcterms:W3CDTF">2020-03-20T13:28:24Z</dcterms:created>
  <dcterms:modified xsi:type="dcterms:W3CDTF">2020-03-31T13:59:49Z</dcterms:modified>
</cp:coreProperties>
</file>